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1"/>
    <p:restoredTop sz="94695"/>
  </p:normalViewPr>
  <p:slideViewPr>
    <p:cSldViewPr snapToGrid="0">
      <p:cViewPr varScale="1">
        <p:scale>
          <a:sx n="222" d="100"/>
          <a:sy n="222" d="100"/>
        </p:scale>
        <p:origin x="10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EC1BE-636F-C7EE-2215-0E8365766F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62FFC1-9124-76B8-9EDF-22ECFC2D4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33FEA-18B1-1CD2-9862-8D8708762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BA04C-F56C-4DDB-FCED-1234B1790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39C95-210D-86A1-2DBE-3A0FD1579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028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CCA92-C4F0-1C28-9B45-DF55415C1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F1F76-91C7-67D8-5379-E969B5BCD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2F0A4-D610-57DC-6A05-52A60233A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1003C-EE36-4C44-4E34-957EA318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D54CF-9C61-1A43-76D5-3EC7B148D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78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3CCA2B-0752-51A2-6BC6-D9AE4CD1EF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FAA308-BDC2-7148-EC4D-0D0734D81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5CD74-6BF7-6CAF-70CF-5822D71F5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9FD51-E67E-ADEC-7D62-FA2715210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46106-9AA4-0F1F-BFB1-91FF0CFF5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71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3952E-45FB-2439-0D11-5E196C340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ED2A2-5028-1184-830B-7BCB491AF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3678B-04FB-EADE-D80D-A5DF320C5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55B6B-6B58-432D-7E2C-D1798311E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61855-BB3C-8822-FED9-AC6603514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26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FBB26-1F51-9893-2BE8-9C75B14A2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68342-4E1F-BE12-9704-0A659F6BE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876DA-191D-956D-F099-89D3835E6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18E6F-66E0-F61D-96FB-B5593A3B8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F228B-399B-DBB2-E911-4C713BBE2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587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17E03-51A0-2006-3F31-5BAA04C72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AF0EE-7D0A-A8E5-B26E-EEE006ED27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87264A-E070-807D-BC50-5DE5FC149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F1984-2821-C652-3281-A8A31982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793D22-D57E-9D76-F781-058695C94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499881-F577-89D7-A924-830A365A8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4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7047D-F6F3-DBAF-2776-FDC6F5DDA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B56B7-92B8-C067-49AC-4E708BFE9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33664-0BFB-DF67-C3E7-253CA86AB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CF09D7-C3B2-0331-B18A-B578D328B5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FF33EE-007D-6C6B-F3A7-8700D154E9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BA8F80-A73B-E57C-F680-3CB1A358C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768DDF-B22E-0DB5-858B-6A2F9BE48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023D80-1EF4-D245-C2E1-10C541E83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717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C54A-A88A-35AB-F75C-27359AAF1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9FB4F4-CBC8-C97A-2ABD-FD42271A7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CD81D-4B30-C4C7-F93D-F87A20EB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540560-172F-039D-283D-09BCE65C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83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BE0CA9-B5B1-82F6-E881-BE6F45CC7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6045B5-F40A-AFF4-65FF-5267644D7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1FEB7-C5FA-8B1C-E24D-5F46B7090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24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87962-F3F3-13F9-9DA3-6392C5449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F36B6-9DE4-5176-1A20-B00066C1F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C9453F-CC2B-ED72-85D1-1B338FC70B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8AE620-A27A-931E-7A8A-181AD2324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D5F42F-9444-A57F-ECB1-969027120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E7EFB-E50E-1BEE-E3A9-14946903E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980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55A45-3053-CBE6-6F12-9CCE0E0FD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F659A9-0F4E-BB72-21E4-62F23CBB52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48426-D485-8FEB-224F-0B8EB28CA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690AF-9738-6230-A710-43CCF092C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B1816E-A7C7-F84B-57AF-560296F41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CA1376-F62C-5285-7DEA-2B1BC83E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78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888BA-6068-5651-F66F-3217AA04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7B98D-F296-7904-D5B5-221ED0949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2D44B-BD08-6538-3DE2-A14D99E5B8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55C0EA-B3E6-574F-8C76-D1B172E21ECB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F1DC5-503E-C7B1-1C47-B65FEC7E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2D5CE-FC61-2B12-4989-8FA0F4D56F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258940-4A0A-424C-B761-81F46CE7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94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ight Arrow 38">
            <a:extLst>
              <a:ext uri="{FF2B5EF4-FFF2-40B4-BE49-F238E27FC236}">
                <a16:creationId xmlns:a16="http://schemas.microsoft.com/office/drawing/2014/main" id="{BE05147B-74B2-4715-7DCA-CB3703AC9F0C}"/>
              </a:ext>
            </a:extLst>
          </p:cNvPr>
          <p:cNvSpPr/>
          <p:nvPr/>
        </p:nvSpPr>
        <p:spPr>
          <a:xfrm>
            <a:off x="8587566" y="3053970"/>
            <a:ext cx="1809244" cy="4858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Arrow 39">
            <a:extLst>
              <a:ext uri="{FF2B5EF4-FFF2-40B4-BE49-F238E27FC236}">
                <a16:creationId xmlns:a16="http://schemas.microsoft.com/office/drawing/2014/main" id="{FA547FC4-B5FB-8432-41C2-03200759C934}"/>
              </a:ext>
            </a:extLst>
          </p:cNvPr>
          <p:cNvSpPr/>
          <p:nvPr/>
        </p:nvSpPr>
        <p:spPr>
          <a:xfrm>
            <a:off x="8587566" y="4231002"/>
            <a:ext cx="1809244" cy="4858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4B3E8D88-47C1-1934-75AB-EB84BEC33A6F}"/>
              </a:ext>
            </a:extLst>
          </p:cNvPr>
          <p:cNvSpPr/>
          <p:nvPr/>
        </p:nvSpPr>
        <p:spPr>
          <a:xfrm>
            <a:off x="1760873" y="3539852"/>
            <a:ext cx="1809244" cy="4858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C54C9E23-8A21-8221-00EF-7810F0418677}"/>
              </a:ext>
            </a:extLst>
          </p:cNvPr>
          <p:cNvSpPr/>
          <p:nvPr/>
        </p:nvSpPr>
        <p:spPr>
          <a:xfrm rot="5400000">
            <a:off x="1239012" y="2004804"/>
            <a:ext cx="904622" cy="4858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U-turn Arrow 37">
            <a:extLst>
              <a:ext uri="{FF2B5EF4-FFF2-40B4-BE49-F238E27FC236}">
                <a16:creationId xmlns:a16="http://schemas.microsoft.com/office/drawing/2014/main" id="{75EB42B3-9C19-DB6B-EF10-724E432FB483}"/>
              </a:ext>
            </a:extLst>
          </p:cNvPr>
          <p:cNvSpPr/>
          <p:nvPr/>
        </p:nvSpPr>
        <p:spPr>
          <a:xfrm rot="5400000" flipH="1">
            <a:off x="5149203" y="1478915"/>
            <a:ext cx="1371039" cy="3075973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U-turn Arrow 24">
            <a:extLst>
              <a:ext uri="{FF2B5EF4-FFF2-40B4-BE49-F238E27FC236}">
                <a16:creationId xmlns:a16="http://schemas.microsoft.com/office/drawing/2014/main" id="{D2B73827-C515-26CF-0A82-9472496FE070}"/>
              </a:ext>
            </a:extLst>
          </p:cNvPr>
          <p:cNvSpPr/>
          <p:nvPr/>
        </p:nvSpPr>
        <p:spPr>
          <a:xfrm rot="5400000" flipH="1">
            <a:off x="5149204" y="2963158"/>
            <a:ext cx="1371039" cy="3075973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419F64-7C7D-72A7-D0A4-E37A5B496CB5}"/>
              </a:ext>
            </a:extLst>
          </p:cNvPr>
          <p:cNvSpPr txBox="1"/>
          <p:nvPr/>
        </p:nvSpPr>
        <p:spPr>
          <a:xfrm>
            <a:off x="180308" y="57522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01A6B3-A531-081D-F2B2-25C9A779CD04}"/>
              </a:ext>
            </a:extLst>
          </p:cNvPr>
          <p:cNvSpPr txBox="1"/>
          <p:nvPr/>
        </p:nvSpPr>
        <p:spPr>
          <a:xfrm>
            <a:off x="180308" y="26463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217B07-878C-7B2F-7E22-F2BAC005CF25}"/>
              </a:ext>
            </a:extLst>
          </p:cNvPr>
          <p:cNvSpPr txBox="1"/>
          <p:nvPr/>
        </p:nvSpPr>
        <p:spPr>
          <a:xfrm>
            <a:off x="3616720" y="24851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298626-8D44-DEF5-E198-45F1AB374494}"/>
              </a:ext>
            </a:extLst>
          </p:cNvPr>
          <p:cNvSpPr txBox="1"/>
          <p:nvPr/>
        </p:nvSpPr>
        <p:spPr>
          <a:xfrm>
            <a:off x="3616720" y="392827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FDFDA8-5BE7-93AA-E1A4-86C5FCDE919A}"/>
              </a:ext>
            </a:extLst>
          </p:cNvPr>
          <p:cNvSpPr txBox="1"/>
          <p:nvPr/>
        </p:nvSpPr>
        <p:spPr>
          <a:xfrm>
            <a:off x="9744227" y="24851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pic>
        <p:nvPicPr>
          <p:cNvPr id="27" name="Picture 26" descr="A diagram of a road with arrows and a path&#10;&#10;AI-generated content may be incorrect.">
            <a:extLst>
              <a:ext uri="{FF2B5EF4-FFF2-40B4-BE49-F238E27FC236}">
                <a16:creationId xmlns:a16="http://schemas.microsoft.com/office/drawing/2014/main" id="{7954D9BB-D3F7-9082-F7A7-08C4C43CA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52" y="354709"/>
            <a:ext cx="2687963" cy="1828535"/>
          </a:xfrm>
          <a:prstGeom prst="rect">
            <a:avLst/>
          </a:prstGeom>
        </p:spPr>
      </p:pic>
      <p:pic>
        <p:nvPicPr>
          <p:cNvPr id="29" name="Picture 28" descr="A bowl of food with yellow bubbles&#10;&#10;AI-generated content may be incorrect.">
            <a:extLst>
              <a:ext uri="{FF2B5EF4-FFF2-40B4-BE49-F238E27FC236}">
                <a16:creationId xmlns:a16="http://schemas.microsoft.com/office/drawing/2014/main" id="{CD564268-FD1B-0ABB-86A6-535866A9C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90" y="2738914"/>
            <a:ext cx="2791117" cy="197797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29D4981A-AFB7-42B1-7270-A88F14F1C95F}"/>
              </a:ext>
            </a:extLst>
          </p:cNvPr>
          <p:cNvGrpSpPr/>
          <p:nvPr/>
        </p:nvGrpSpPr>
        <p:grpSpPr>
          <a:xfrm>
            <a:off x="3709926" y="4003498"/>
            <a:ext cx="3172617" cy="1426772"/>
            <a:chOff x="3709926" y="4003498"/>
            <a:chExt cx="3172617" cy="1426772"/>
          </a:xfrm>
        </p:grpSpPr>
        <p:pic>
          <p:nvPicPr>
            <p:cNvPr id="13" name="Picture 12" descr="A white mouse with pink ears&#10;&#10;AI-generated content may be incorrect.">
              <a:extLst>
                <a:ext uri="{FF2B5EF4-FFF2-40B4-BE49-F238E27FC236}">
                  <a16:creationId xmlns:a16="http://schemas.microsoft.com/office/drawing/2014/main" id="{3A8C269F-7578-1E3B-7AB8-BE3BEE883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09926" y="4003498"/>
              <a:ext cx="1969223" cy="1426772"/>
            </a:xfrm>
            <a:prstGeom prst="rect">
              <a:avLst/>
            </a:prstGeom>
          </p:spPr>
        </p:pic>
        <p:pic>
          <p:nvPicPr>
            <p:cNvPr id="31" name="Picture 30" descr="A medical bag with a cable&#10;&#10;AI-generated content may be incorrect.">
              <a:extLst>
                <a:ext uri="{FF2B5EF4-FFF2-40B4-BE49-F238E27FC236}">
                  <a16:creationId xmlns:a16="http://schemas.microsoft.com/office/drawing/2014/main" id="{60AC1F6F-F9EC-E3CC-273C-477F64BC5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7100000" flipH="1">
              <a:off x="5577916" y="4013496"/>
              <a:ext cx="766909" cy="1842344"/>
            </a:xfrm>
            <a:prstGeom prst="rect">
              <a:avLst/>
            </a:prstGeom>
          </p:spPr>
        </p:pic>
      </p:grpSp>
      <p:pic>
        <p:nvPicPr>
          <p:cNvPr id="34" name="Picture 33" descr="A bowl of food with white liquid&#10;&#10;AI-generated content may be incorrect.">
            <a:extLst>
              <a:ext uri="{FF2B5EF4-FFF2-40B4-BE49-F238E27FC236}">
                <a16:creationId xmlns:a16="http://schemas.microsoft.com/office/drawing/2014/main" id="{BDAF0A5A-BE14-BCE2-C9F4-1F64A856F0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0784" y="3901889"/>
            <a:ext cx="2207489" cy="1629990"/>
          </a:xfrm>
          <a:prstGeom prst="rect">
            <a:avLst/>
          </a:prstGeom>
        </p:spPr>
      </p:pic>
      <p:pic>
        <p:nvPicPr>
          <p:cNvPr id="35" name="Picture 34" descr="A bowl of food with white liquid&#10;&#10;AI-generated content may be incorrect.">
            <a:extLst>
              <a:ext uri="{FF2B5EF4-FFF2-40B4-BE49-F238E27FC236}">
                <a16:creationId xmlns:a16="http://schemas.microsoft.com/office/drawing/2014/main" id="{27B8C1E8-E447-721B-C0FB-C8E07DB1D3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0783" y="2271899"/>
            <a:ext cx="2207489" cy="1629990"/>
          </a:xfrm>
          <a:prstGeom prst="rect">
            <a:avLst/>
          </a:prstGeom>
        </p:spPr>
      </p:pic>
      <p:pic>
        <p:nvPicPr>
          <p:cNvPr id="37" name="Picture 36" descr="A computer with a screen&#10;&#10;AI-generated content may be incorrect.">
            <a:extLst>
              <a:ext uri="{FF2B5EF4-FFF2-40B4-BE49-F238E27FC236}">
                <a16:creationId xmlns:a16="http://schemas.microsoft.com/office/drawing/2014/main" id="{6FB95D99-A3EC-3EE3-5174-7F6E1948BC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80811" y="2854502"/>
            <a:ext cx="2386183" cy="208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92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5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Leighton Pritchard</dc:creator>
  <cp:lastModifiedBy>Leighton Pritchard</cp:lastModifiedBy>
  <cp:revision>3</cp:revision>
  <dcterms:created xsi:type="dcterms:W3CDTF">2025-03-20T10:50:35Z</dcterms:created>
  <dcterms:modified xsi:type="dcterms:W3CDTF">2025-03-21T11:13:51Z</dcterms:modified>
</cp:coreProperties>
</file>

<file path=docProps/thumbnail.jpeg>
</file>